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05" autoAdjust="0"/>
    <p:restoredTop sz="94660"/>
  </p:normalViewPr>
  <p:slideViewPr>
    <p:cSldViewPr snapToGrid="0">
      <p:cViewPr varScale="1">
        <p:scale>
          <a:sx n="98" d="100"/>
          <a:sy n="98" d="100"/>
        </p:scale>
        <p:origin x="84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DC60285-1579-4A3B-B01F-DBEC017F7309}" type="datetimeFigureOut">
              <a:rPr lang="he-IL" smtClean="0"/>
              <a:t>כ"ח/אלול/תשפ"ה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0D3D498-0608-4873-8E71-1F53D9F3CC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99518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D3D498-0608-4873-8E71-1F53D9F3CC18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98233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236FC5E-2D97-88B2-9FA2-2DE16401E4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8D8F46BD-0F1D-BC71-2B3D-2DF8F913C1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C32B325-4242-38AF-0645-D622A7CAA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45DAF-8D33-4B15-8F1F-66730A070CB2}" type="datetimeFigureOut">
              <a:rPr lang="he-IL" smtClean="0"/>
              <a:t>כ"ח/אלול/תשפ"ה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04BCA82C-0CC4-3316-5580-C2419DF5A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D0417B4D-63D1-B129-CC78-8D9CACF77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C170-918C-454F-9E60-819C625B07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97540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C4EAFE6-FECC-710F-8E63-6ADA853ED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22E08338-EDDE-D226-3F19-590F09BD88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90B13BA-B27C-8BC5-7119-45815CDE6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45DAF-8D33-4B15-8F1F-66730A070CB2}" type="datetimeFigureOut">
              <a:rPr lang="he-IL" smtClean="0"/>
              <a:t>כ"ח/אלול/תשפ"ה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020F7638-26F6-DECD-53F3-B771EF695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5B2B4A7-4DF2-003E-60A4-1DC794B2C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C170-918C-454F-9E60-819C625B07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62627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E1D51E28-6FF3-2B14-6430-1360C0E64A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0559533D-B4B2-14EE-A539-944B651444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6CD26D9F-A5D5-5D28-0FDF-17EA5B926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45DAF-8D33-4B15-8F1F-66730A070CB2}" type="datetimeFigureOut">
              <a:rPr lang="he-IL" smtClean="0"/>
              <a:t>כ"ח/אלול/תשפ"ה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097C8FEE-0072-6FB9-E567-002D79F7E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D95BC627-EF71-5278-281B-1084D0B08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C170-918C-454F-9E60-819C625B07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18162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C8EB611-6604-9A06-5138-059B2FCFF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051E150-541F-725D-D437-45AADB56CF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D352D89-362E-A1E5-F020-D0B806F20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45DAF-8D33-4B15-8F1F-66730A070CB2}" type="datetimeFigureOut">
              <a:rPr lang="he-IL" smtClean="0"/>
              <a:t>כ"ח/אלול/תשפ"ה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05AF7446-5195-31AB-775B-6DF4AD3E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1A404A7-50EC-1741-6238-E3428B9EA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C170-918C-454F-9E60-819C625B07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27519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C8956A2-7B89-8ED2-1CAA-3E5BA114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85495356-1723-FFC2-C027-5D6B0A9C68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DD71A2D4-6EA4-9858-FDFD-A822BD1D8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45DAF-8D33-4B15-8F1F-66730A070CB2}" type="datetimeFigureOut">
              <a:rPr lang="he-IL" smtClean="0"/>
              <a:t>כ"ח/אלול/תשפ"ה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5380F63-52EC-C253-D101-C75ED8B45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DDCE009-402A-12BE-DD2D-62433DF6A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C170-918C-454F-9E60-819C625B07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39609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7B20173-9B4F-35DD-0C26-E8D785F8A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878D8A9-0D68-35D0-EB2A-9CD3D0F4D8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E6059829-562B-8251-0195-8EEE4449EB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A2F4E69B-A86E-9A5A-FE29-C80D487D5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45DAF-8D33-4B15-8F1F-66730A070CB2}" type="datetimeFigureOut">
              <a:rPr lang="he-IL" smtClean="0"/>
              <a:t>כ"ח/אלול/תשפ"ה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67B965AC-F7B6-86F1-ABB7-BB6437546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5FA296A4-50AB-33A6-09C8-53453A07C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C170-918C-454F-9E60-819C625B07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83066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788AE71-FC4A-2EF5-7BBC-B6BE2EB98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34AC7F93-54B2-FDEA-7661-A70A029DCA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915600DC-3704-74E7-4878-0605FCC5AC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49700A0F-8D5E-25F0-27C1-126D822EF5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A35D1A9D-6FAF-0442-2713-2E057FF914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B2D6A299-5C5E-A119-22CC-FCAB15B0F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45DAF-8D33-4B15-8F1F-66730A070CB2}" type="datetimeFigureOut">
              <a:rPr lang="he-IL" smtClean="0"/>
              <a:t>כ"ח/אלול/תשפ"ה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25EA4F4A-9FF4-F5E4-1439-BB82693BD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5BBCE21A-76BC-32CA-F17F-A8A5A8606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C170-918C-454F-9E60-819C625B07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65069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48FE02E-5052-DF7D-60CF-28CE326D0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D4203F7C-CDA7-AE18-A238-3B0D2E21D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45DAF-8D33-4B15-8F1F-66730A070CB2}" type="datetimeFigureOut">
              <a:rPr lang="he-IL" smtClean="0"/>
              <a:t>כ"ח/אלול/תשפ"ה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F27DA798-4352-2909-20DE-082FB556C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0DFE8584-2EE9-2B84-A311-DADCE883D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C170-918C-454F-9E60-819C625B07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22862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849AF75F-B640-E634-5E57-15EAB5AAA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45DAF-8D33-4B15-8F1F-66730A070CB2}" type="datetimeFigureOut">
              <a:rPr lang="he-IL" smtClean="0"/>
              <a:t>כ"ח/אלול/תשפ"ה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AEAF8B7C-BF42-95DA-079B-DBEC578A3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DFCB7272-A0D9-511D-2A16-7E8B14486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C170-918C-454F-9E60-819C625B07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4663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309BC82-1590-598E-5FBB-7CE8B4603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14F0500-3C16-9498-D985-9669CF976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478CDC49-C919-5666-8F28-5A5ED1846F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387EAF39-C10B-96BF-57D9-9C64C10EE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45DAF-8D33-4B15-8F1F-66730A070CB2}" type="datetimeFigureOut">
              <a:rPr lang="he-IL" smtClean="0"/>
              <a:t>כ"ח/אלול/תשפ"ה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FB62C7DC-97D5-AC47-89F7-0BF958F7F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3827F54F-8492-AD00-1E8C-F017AB887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C170-918C-454F-9E60-819C625B07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60128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A2FC884-5866-A969-1F14-987CE7F69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4D155D8D-B4BB-C42B-DC99-6FD4299D3A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018469B4-90D2-C80D-4A7C-6622B6EF26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E885A9BB-5597-F60E-6F69-3FE0BF1C7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45DAF-8D33-4B15-8F1F-66730A070CB2}" type="datetimeFigureOut">
              <a:rPr lang="he-IL" smtClean="0"/>
              <a:t>כ"ח/אלול/תשפ"ה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4AE8ECEA-5A54-57F0-C006-BF36AF15D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67AC15E0-9447-137D-7FD9-3D469EF49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C170-918C-454F-9E60-819C625B07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48968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CCA985A1-989D-1ED0-4514-F9F835DCC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2C0AC0F5-1FCF-FCE2-433A-A12EC54E0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9BDAA5F2-3A90-E489-87E3-1C222DE057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145DAF-8D33-4B15-8F1F-66730A070CB2}" type="datetimeFigureOut">
              <a:rPr lang="he-IL" smtClean="0"/>
              <a:t>כ"ח/אלול/תשפ"ה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C4C97ECD-F51D-4ADF-D8DB-9EB7443F75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B1F3FC4-A6D5-F326-566A-BEA0EA8FAB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CFC170-918C-454F-9E60-819C625B07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96975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CED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>
            <a:extLst>
              <a:ext uri="{FF2B5EF4-FFF2-40B4-BE49-F238E27FC236}">
                <a16:creationId xmlns:a16="http://schemas.microsoft.com/office/drawing/2014/main" id="{1189FEBB-11D1-CDC9-8975-481A3D6C0DC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" t="963" r="2834"/>
          <a:stretch>
            <a:fillRect/>
          </a:stretch>
        </p:blipFill>
        <p:spPr>
          <a:xfrm>
            <a:off x="1249203" y="65988"/>
            <a:ext cx="9418797" cy="6792012"/>
          </a:xfrm>
          <a:prstGeom prst="rect">
            <a:avLst/>
          </a:prstGeom>
        </p:spPr>
      </p:pic>
      <p:pic>
        <p:nvPicPr>
          <p:cNvPr id="7" name="תמונה 6">
            <a:extLst>
              <a:ext uri="{FF2B5EF4-FFF2-40B4-BE49-F238E27FC236}">
                <a16:creationId xmlns:a16="http://schemas.microsoft.com/office/drawing/2014/main" id="{2390FB36-CF34-A91B-8214-549AEDF57C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980" y="5767101"/>
            <a:ext cx="219106" cy="1028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49136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</Words>
  <Application>Microsoft Office PowerPoint</Application>
  <PresentationFormat>מסך רחב</PresentationFormat>
  <Paragraphs>1</Paragraphs>
  <Slides>1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ערכת נושא Office</vt:lpstr>
      <vt:lpstr>מצגת של PowerPoint‏</vt:lpstr>
    </vt:vector>
  </TitlesOfParts>
  <Company>Raanana Muni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אורית משעל</dc:creator>
  <cp:lastModifiedBy>אורית משעל</cp:lastModifiedBy>
  <cp:revision>1</cp:revision>
  <dcterms:created xsi:type="dcterms:W3CDTF">2025-09-21T14:26:53Z</dcterms:created>
  <dcterms:modified xsi:type="dcterms:W3CDTF">2025-09-21T14:30:16Z</dcterms:modified>
</cp:coreProperties>
</file>