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0BDE09E-AD15-8431-A928-4E2D0BBA3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232BF8C2-D8E1-FAA0-B469-E8BA1BD440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C886B9C-9CA3-B17E-907E-6ED7F91C6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F9B5-C53C-45DE-B142-65B0473E53DF}" type="datetimeFigureOut">
              <a:rPr lang="he-IL" smtClean="0"/>
              <a:t>כ"ד/אלול/תשפ"ה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1536421-9679-D224-52A0-3756259DA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66C76E1-C2A7-603C-A3C4-1BAA7CF4D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C721-CF26-4918-8FB7-3E05E98C16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6269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09A0F1A-E9BB-A69E-3F0C-5E7CCA949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E5792776-5F38-8C37-76B6-FFD71E7E7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424F843-D21C-6AB8-49DC-BE2059B9D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F9B5-C53C-45DE-B142-65B0473E53DF}" type="datetimeFigureOut">
              <a:rPr lang="he-IL" smtClean="0"/>
              <a:t>כ"ד/אלול/תשפ"ה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8B5FBA0-30A7-7142-C3EF-035C925C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C3B5122-BD97-7EE0-2757-0C1A5EEBC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C721-CF26-4918-8FB7-3E05E98C16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0085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9FD84408-7AF6-C02B-597C-D4B6155015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811C6E5F-E216-11CB-36C6-F1F5AF3F9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FF1B5FD-E915-E1F2-83BE-09B699685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F9B5-C53C-45DE-B142-65B0473E53DF}" type="datetimeFigureOut">
              <a:rPr lang="he-IL" smtClean="0"/>
              <a:t>כ"ד/אלול/תשפ"ה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A814BEA-C90F-934E-A786-EC2BE3548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9AF481E-D07F-C0B6-0BBB-C18D87A12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C721-CF26-4918-8FB7-3E05E98C16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3202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12AE88C-44FE-B45D-3801-148415151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1ABC614-7E8D-5990-5829-D62D15D19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19CB6AB-96B1-136A-D9AD-4DC4C0CB4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F9B5-C53C-45DE-B142-65B0473E53DF}" type="datetimeFigureOut">
              <a:rPr lang="he-IL" smtClean="0"/>
              <a:t>כ"ד/אלול/תשפ"ה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0730BDF-5BF2-71F8-4940-C5D9098B9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6E0FFDF-B963-5F89-861C-8546D9359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C721-CF26-4918-8FB7-3E05E98C16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75733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96023AB-C4C7-848D-F699-BC604FB7F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589E9F7-97FF-269F-999C-BEE9F498D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5A2B1FE-53E8-DB1D-A1E4-11E24B775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F9B5-C53C-45DE-B142-65B0473E53DF}" type="datetimeFigureOut">
              <a:rPr lang="he-IL" smtClean="0"/>
              <a:t>כ"ד/אלול/תשפ"ה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36F6445-12F1-0411-F2C0-0F2BA16F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94C4D4A-0906-5869-CB3C-2950DBBBD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C721-CF26-4918-8FB7-3E05E98C16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5543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F11A6F3-11E9-2B75-2F0D-D02493139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3F56798-1C39-A790-6096-AE26E6D1A6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DF4EC4C3-1F17-FF24-A94C-D42361F31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708614E-94A2-906C-CE5B-E64B355A2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F9B5-C53C-45DE-B142-65B0473E53DF}" type="datetimeFigureOut">
              <a:rPr lang="he-IL" smtClean="0"/>
              <a:t>כ"ד/אלול/תשפ"ה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94CB5C1-CD4F-C7DD-10F9-F2CA745C4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2CC9E0D9-A182-28A8-E372-BC0544310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C721-CF26-4918-8FB7-3E05E98C16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9974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14D6DFF-76E4-5C31-D8B4-D852B986E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9CE65A2-8B97-560F-31B4-4263ACEED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D12B25B-ADF2-BEEF-F6C2-EE07883FC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D5D07E4B-E759-B720-5AD3-BD20BA895A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8A3D6F44-0FE6-7ADC-FD8C-A96ED23CE5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4FBBD23B-9C60-C10A-FF43-88822ECBB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F9B5-C53C-45DE-B142-65B0473E53DF}" type="datetimeFigureOut">
              <a:rPr lang="he-IL" smtClean="0"/>
              <a:t>כ"ד/אלול/תשפ"ה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EECDCEB3-E68A-CD4C-97BB-336376463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F85ECB7A-D189-3092-1D60-EE13BE51A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C721-CF26-4918-8FB7-3E05E98C16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0820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CC3734D-B7C5-27EE-EBF2-9F54C1D29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2D6708F8-DB8F-7F56-EB1F-A13D02174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F9B5-C53C-45DE-B142-65B0473E53DF}" type="datetimeFigureOut">
              <a:rPr lang="he-IL" smtClean="0"/>
              <a:t>כ"ד/אלול/תשפ"ה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63707014-BC40-29D1-898B-F9D116AE2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CF165F88-C724-90EB-40B3-0D3D7A23A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C721-CF26-4918-8FB7-3E05E98C16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125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64921DD1-B378-4EB0-7F18-26ECC4CFC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F9B5-C53C-45DE-B142-65B0473E53DF}" type="datetimeFigureOut">
              <a:rPr lang="he-IL" smtClean="0"/>
              <a:t>כ"ד/אלול/תשפ"ה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8C5E379C-87BB-D1AB-14DE-9A58C139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70B43A58-698E-607D-F76D-ED6DDCB9C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C721-CF26-4918-8FB7-3E05E98C16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424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E7C3B77-70B0-E898-9782-D7FEC8812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C7C8FCD-5828-0F63-B401-5BB308AD3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CC7064D3-0463-AA83-0076-4612487EE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CC82FB02-E01C-6C66-4AF3-523A1E91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F9B5-C53C-45DE-B142-65B0473E53DF}" type="datetimeFigureOut">
              <a:rPr lang="he-IL" smtClean="0"/>
              <a:t>כ"ד/אלול/תשפ"ה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79E7993-8CB8-9CEF-0BFA-00B3931D4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EB16A78-A744-1280-8724-2BEA2A758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C721-CF26-4918-8FB7-3E05E98C16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8404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8C29F21-5103-4F14-7238-06F4BE6B7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6212ECAD-6CB7-70D9-6C40-4A2DB73999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933EA9D8-1E2A-8777-ADE2-64A5E1DA5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CC28CA1F-CE2A-591A-A78B-74D457561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8F9B5-C53C-45DE-B142-65B0473E53DF}" type="datetimeFigureOut">
              <a:rPr lang="he-IL" smtClean="0"/>
              <a:t>כ"ד/אלול/תשפ"ה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84E7135-2D02-31F0-0783-61B339987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B741ED0-86F2-5C59-8DED-8E2F7430A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C721-CF26-4918-8FB7-3E05E98C16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6536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FDEDE624-F9A7-92FC-EE78-FCE665068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D1A96EC-A8DE-1141-5B72-28892F40E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5FA0CCB-30A9-BAAB-70C1-BE070B8EEC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98F9B5-C53C-45DE-B142-65B0473E53DF}" type="datetimeFigureOut">
              <a:rPr lang="he-IL" smtClean="0"/>
              <a:t>כ"ד/אלול/תשפ"ה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816FB7C-E162-94F1-2941-8CFAE00D7B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71B9386-AD08-BF22-0CAD-AB6B8690E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FFC721-CF26-4918-8FB7-3E05E98C16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2224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 descr="תמונה שמכילה טקסט, פרח&#10;&#10;תוכן בינה מלאכותית גנרטיבית עשוי להיות שגוי.">
            <a:extLst>
              <a:ext uri="{FF2B5EF4-FFF2-40B4-BE49-F238E27FC236}">
                <a16:creationId xmlns:a16="http://schemas.microsoft.com/office/drawing/2014/main" id="{E334ED43-84D9-6DE9-C540-04808D8C4C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94"/>
          <a:stretch>
            <a:fillRect/>
          </a:stretch>
        </p:blipFill>
        <p:spPr>
          <a:xfrm>
            <a:off x="2667000" y="390524"/>
            <a:ext cx="6858000" cy="646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40523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מסך רחב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ערכת נושא Office</vt:lpstr>
      <vt:lpstr>מצגת של PowerPoint‏</vt:lpstr>
    </vt:vector>
  </TitlesOfParts>
  <Company>Raanana Muni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אורית משעל</dc:creator>
  <cp:lastModifiedBy>אורית משעל</cp:lastModifiedBy>
  <cp:revision>2</cp:revision>
  <dcterms:created xsi:type="dcterms:W3CDTF">2025-09-17T05:35:43Z</dcterms:created>
  <dcterms:modified xsi:type="dcterms:W3CDTF">2025-09-17T05:37:58Z</dcterms:modified>
</cp:coreProperties>
</file>